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3F8B-B16A-46B3-8840-9378F23E3230}" type="datetimeFigureOut">
              <a:rPr lang="ru-RU" smtClean="0"/>
              <a:pPr/>
              <a:t>03.01.2000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0C36-1234-4F08-8C28-0F6F243F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57" y="0"/>
            <a:ext cx="91575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9144000" cy="200024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Хаклă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вĕрентекенсем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Сире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уявĕ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Учитель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кунĕ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ячĕпе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чĕререн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саламлатпăр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Сире</a:t>
            </a:r>
            <a:r>
              <a:rPr lang="ru-RU" b="1" i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мал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ĕмĕтлĕ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пулма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тата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юратма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ăнăçу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хавхалану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сывлăх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телей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сунатпăр</a:t>
            </a:r>
            <a:r>
              <a:rPr lang="ru-RU" b="1" i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b="1" i="1" dirty="0">
              <a:ln w="11430"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857496"/>
            <a:ext cx="9144000" cy="40005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sz="36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Дорогие учителя! </a:t>
            </a:r>
          </a:p>
          <a:p>
            <a:pPr algn="r">
              <a:buNone/>
            </a:pPr>
            <a:r>
              <a:rPr lang="ru-RU" sz="36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Поздравляем вас с профессиональным праздником.</a:t>
            </a:r>
          </a:p>
          <a:p>
            <a:pPr algn="r">
              <a:buNone/>
            </a:pPr>
            <a:r>
              <a:rPr lang="ru-RU" sz="3600" b="1" i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Желаем счастья ,здоровья и долголетия.</a:t>
            </a:r>
          </a:p>
          <a:p>
            <a:pPr algn="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44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vaza</cp:lastModifiedBy>
  <cp:revision>8</cp:revision>
  <dcterms:created xsi:type="dcterms:W3CDTF">2011-09-26T15:52:21Z</dcterms:created>
  <dcterms:modified xsi:type="dcterms:W3CDTF">2000-01-02T21:12:43Z</dcterms:modified>
</cp:coreProperties>
</file>